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8288000" cy="10287000"/>
  <p:notesSz cx="6858000" cy="9144000"/>
  <p:embeddedFontLst>
    <p:embeddedFont>
      <p:font typeface="Archive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/>
      <p:regular r:id="rId32"/>
    </p:embeddedFont>
    <p:embeddedFont>
      <p:font typeface="Canva Sans Bold"/>
      <p:regular r:id="rId33"/>
    </p:embeddedFont>
    <p:embeddedFont>
      <p:font typeface="Montserrat" panose="00000500000000000000" pitchFamily="2" charset="0"/>
      <p:regular r:id="rId34"/>
    </p:embeddedFont>
    <p:embeddedFont>
      <p:font typeface="Montserrat Bold"/>
      <p:regular r:id="rId35"/>
    </p:embeddedFont>
    <p:embeddedFont>
      <p:font typeface="Montserrat Classic Bold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0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image" Target="../media/image47.png"/><Relationship Id="rId2" Type="http://schemas.openxmlformats.org/officeDocument/2006/relationships/image" Target="../media/image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45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50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9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48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53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2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56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5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8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57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20.sv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3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62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1.png"/><Relationship Id="rId5" Type="http://schemas.openxmlformats.org/officeDocument/2006/relationships/image" Target="../media/image20.svg"/><Relationship Id="rId15" Type="http://schemas.openxmlformats.org/officeDocument/2006/relationships/image" Target="../media/image10.svg"/><Relationship Id="rId10" Type="http://schemas.openxmlformats.org/officeDocument/2006/relationships/image" Target="../media/image60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20.sv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66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5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5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svg"/><Relationship Id="rId18" Type="http://schemas.openxmlformats.org/officeDocument/2006/relationships/image" Target="../media/image29.png"/><Relationship Id="rId3" Type="http://schemas.openxmlformats.org/officeDocument/2006/relationships/image" Target="../media/image16.svg"/><Relationship Id="rId21" Type="http://schemas.openxmlformats.org/officeDocument/2006/relationships/image" Target="../media/image22.svg"/><Relationship Id="rId7" Type="http://schemas.openxmlformats.org/officeDocument/2006/relationships/image" Target="../media/image20.svg"/><Relationship Id="rId12" Type="http://schemas.openxmlformats.org/officeDocument/2006/relationships/image" Target="../media/image9.png"/><Relationship Id="rId17" Type="http://schemas.openxmlformats.org/officeDocument/2006/relationships/image" Target="../media/image28.sv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6.sv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25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24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sv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8.png"/><Relationship Id="rId5" Type="http://schemas.openxmlformats.org/officeDocument/2006/relationships/image" Target="../media/image20.svg"/><Relationship Id="rId15" Type="http://schemas.openxmlformats.org/officeDocument/2006/relationships/image" Target="../media/image22.svg"/><Relationship Id="rId10" Type="http://schemas.openxmlformats.org/officeDocument/2006/relationships/image" Target="../media/image66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20.sv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2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71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0.png"/><Relationship Id="rId5" Type="http://schemas.openxmlformats.org/officeDocument/2006/relationships/image" Target="../media/image20.svg"/><Relationship Id="rId15" Type="http://schemas.openxmlformats.org/officeDocument/2006/relationships/image" Target="../media/image10.svg"/><Relationship Id="rId10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4.png"/><Relationship Id="rId5" Type="http://schemas.openxmlformats.org/officeDocument/2006/relationships/image" Target="../media/image20.svg"/><Relationship Id="rId15" Type="http://schemas.openxmlformats.org/officeDocument/2006/relationships/image" Target="../media/image21.png"/><Relationship Id="rId10" Type="http://schemas.openxmlformats.org/officeDocument/2006/relationships/image" Target="../media/image73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78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7.png"/><Relationship Id="rId5" Type="http://schemas.openxmlformats.org/officeDocument/2006/relationships/image" Target="../media/image20.svg"/><Relationship Id="rId15" Type="http://schemas.openxmlformats.org/officeDocument/2006/relationships/image" Target="../media/image10.svg"/><Relationship Id="rId10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34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12" Type="http://schemas.openxmlformats.org/officeDocument/2006/relationships/image" Target="../media/image13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image" Target="../media/image22.sv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43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2487671" y="6013696"/>
            <a:ext cx="7839628" cy="1088090"/>
          </a:xfrm>
          <a:prstGeom prst="rect">
            <a:avLst/>
          </a:prstGeom>
          <a:solidFill>
            <a:srgbClr val="F2BE40"/>
          </a:solidFill>
        </p:spPr>
      </p:sp>
      <p:sp>
        <p:nvSpPr>
          <p:cNvPr id="6" name="TextBox 6"/>
          <p:cNvSpPr txBox="1"/>
          <p:nvPr/>
        </p:nvSpPr>
        <p:spPr>
          <a:xfrm>
            <a:off x="2487671" y="2822165"/>
            <a:ext cx="8676681" cy="319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59"/>
              </a:lnSpc>
            </a:pPr>
            <a:r>
              <a:rPr lang="en-US" sz="13074" dirty="0">
                <a:solidFill>
                  <a:srgbClr val="3B41C9"/>
                </a:solidFill>
                <a:latin typeface="Archive Bold"/>
              </a:rPr>
              <a:t>NGATOR</a:t>
            </a:r>
          </a:p>
          <a:p>
            <a:pPr>
              <a:lnSpc>
                <a:spcPts val="12159"/>
              </a:lnSpc>
            </a:pPr>
            <a:r>
              <a:rPr lang="en-US" sz="13074" dirty="0">
                <a:solidFill>
                  <a:srgbClr val="3B41C9"/>
                </a:solidFill>
                <a:latin typeface="Archive Bold"/>
              </a:rPr>
              <a:t>LEARNING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398840"/>
            <a:ext cx="7418329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5500" dirty="0">
                <a:solidFill>
                  <a:srgbClr val="3B41C9"/>
                </a:solidFill>
                <a:latin typeface="Archive Bold"/>
              </a:rPr>
              <a:t>SAD PRESENTATIONS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80157" y="7487508"/>
            <a:ext cx="7454657" cy="61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5"/>
              </a:lnSpc>
            </a:pPr>
            <a:r>
              <a:rPr lang="en-US" sz="3410" dirty="0">
                <a:solidFill>
                  <a:srgbClr val="3B41C9"/>
                </a:solidFill>
                <a:latin typeface="Montserrat Bold"/>
              </a:rPr>
              <a:t>learn.ngator.com</a:t>
            </a:r>
          </a:p>
        </p:txBody>
      </p:sp>
      <p:sp>
        <p:nvSpPr>
          <p:cNvPr id="25" name="AutoShape 3">
            <a:extLst>
              <a:ext uri="{FF2B5EF4-FFF2-40B4-BE49-F238E27FC236}">
                <a16:creationId xmlns:a16="http://schemas.microsoft.com/office/drawing/2014/main" id="{C9E3838D-40C2-9CD7-2F79-87E9090E7BF5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B97466FC-0C55-655B-C75B-19127B6A4193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0ACE21AC-3B25-DC94-1EB1-2B92EE3C7D5C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87176B32-D3B4-3021-9A6A-D29158CA992C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01518" y="2880418"/>
            <a:ext cx="5990422" cy="1586572"/>
          </a:xfrm>
          <a:custGeom>
            <a:avLst/>
            <a:gdLst/>
            <a:ahLst/>
            <a:cxnLst/>
            <a:rect l="l" t="t" r="r" b="b"/>
            <a:pathLst>
              <a:path w="5990422" h="1586572">
                <a:moveTo>
                  <a:pt x="0" y="0"/>
                </a:moveTo>
                <a:lnTo>
                  <a:pt x="5990422" y="0"/>
                </a:lnTo>
                <a:lnTo>
                  <a:pt x="5990422" y="1586572"/>
                </a:lnTo>
                <a:lnTo>
                  <a:pt x="0" y="15865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86650" y="4017749"/>
            <a:ext cx="11221792" cy="3619933"/>
          </a:xfrm>
          <a:custGeom>
            <a:avLst/>
            <a:gdLst/>
            <a:ahLst/>
            <a:cxnLst/>
            <a:rect l="l" t="t" r="r" b="b"/>
            <a:pathLst>
              <a:path w="11221792" h="3619933">
                <a:moveTo>
                  <a:pt x="0" y="0"/>
                </a:moveTo>
                <a:lnTo>
                  <a:pt x="11221792" y="0"/>
                </a:lnTo>
                <a:lnTo>
                  <a:pt x="11221792" y="3619932"/>
                </a:lnTo>
                <a:lnTo>
                  <a:pt x="0" y="36199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12527" y="7562801"/>
            <a:ext cx="10508457" cy="1929000"/>
          </a:xfrm>
          <a:custGeom>
            <a:avLst/>
            <a:gdLst/>
            <a:ahLst/>
            <a:cxnLst/>
            <a:rect l="l" t="t" r="r" b="b"/>
            <a:pathLst>
              <a:path w="10508457" h="1929000">
                <a:moveTo>
                  <a:pt x="0" y="0"/>
                </a:moveTo>
                <a:lnTo>
                  <a:pt x="10508457" y="0"/>
                </a:lnTo>
                <a:lnTo>
                  <a:pt x="10508457" y="1929000"/>
                </a:lnTo>
                <a:lnTo>
                  <a:pt x="0" y="1929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50754" y="2453323"/>
            <a:ext cx="4949173" cy="4127610"/>
          </a:xfrm>
          <a:custGeom>
            <a:avLst/>
            <a:gdLst/>
            <a:ahLst/>
            <a:cxnLst/>
            <a:rect l="l" t="t" r="r" b="b"/>
            <a:pathLst>
              <a:path w="4949173" h="4127610">
                <a:moveTo>
                  <a:pt x="0" y="0"/>
                </a:moveTo>
                <a:lnTo>
                  <a:pt x="4949172" y="0"/>
                </a:lnTo>
                <a:lnTo>
                  <a:pt x="4949172" y="4127609"/>
                </a:lnTo>
                <a:lnTo>
                  <a:pt x="0" y="41276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6650" y="1962150"/>
            <a:ext cx="64925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javax.swing.JButton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2709F2EA-0F3D-54C8-56D4-FBC3038444FE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47E1602-5EDE-B5DF-18F5-098BB2626C19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A8622BFB-F0CA-7D45-1D07-1D5B83B587E0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460E45EB-6EC3-C612-04B4-B97D3828AE6E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49538" y="3036512"/>
            <a:ext cx="5176253" cy="6221788"/>
          </a:xfrm>
          <a:custGeom>
            <a:avLst/>
            <a:gdLst/>
            <a:ahLst/>
            <a:cxnLst/>
            <a:rect l="l" t="t" r="r" b="b"/>
            <a:pathLst>
              <a:path w="5176253" h="6221788">
                <a:moveTo>
                  <a:pt x="0" y="0"/>
                </a:moveTo>
                <a:lnTo>
                  <a:pt x="5176253" y="0"/>
                </a:lnTo>
                <a:lnTo>
                  <a:pt x="5176253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17603" y="3036512"/>
            <a:ext cx="5370397" cy="6225556"/>
          </a:xfrm>
          <a:custGeom>
            <a:avLst/>
            <a:gdLst/>
            <a:ahLst/>
            <a:cxnLst/>
            <a:rect l="l" t="t" r="r" b="b"/>
            <a:pathLst>
              <a:path w="5370397" h="6225556">
                <a:moveTo>
                  <a:pt x="0" y="0"/>
                </a:moveTo>
                <a:lnTo>
                  <a:pt x="5370397" y="0"/>
                </a:lnTo>
                <a:lnTo>
                  <a:pt x="5370397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1013" y="3153955"/>
            <a:ext cx="5486201" cy="4175160"/>
          </a:xfrm>
          <a:custGeom>
            <a:avLst/>
            <a:gdLst/>
            <a:ahLst/>
            <a:cxnLst/>
            <a:rect l="l" t="t" r="r" b="b"/>
            <a:pathLst>
              <a:path w="5486201" h="4175160">
                <a:moveTo>
                  <a:pt x="0" y="0"/>
                </a:moveTo>
                <a:lnTo>
                  <a:pt x="5486201" y="0"/>
                </a:lnTo>
                <a:lnTo>
                  <a:pt x="5486201" y="4175160"/>
                </a:lnTo>
                <a:lnTo>
                  <a:pt x="0" y="4175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6650" y="1962150"/>
            <a:ext cx="64925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javax.swing.JButton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1" y="7567150"/>
            <a:ext cx="5590442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"/>
              </a:rPr>
              <a:t>ContentAreaField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- Untick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Opaque - Tick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877CF6D8-EB73-13B9-A5AD-D87476A9C1DA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E1B16348-5602-D269-FB21-121895209470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B2D6F2B-B22B-AFE9-E789-D72FF3718E03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8745A90-0398-C340-19BF-4A5851FA3D79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79404" y="8917596"/>
            <a:ext cx="10662891" cy="1026282"/>
          </a:xfrm>
          <a:custGeom>
            <a:avLst/>
            <a:gdLst/>
            <a:ahLst/>
            <a:cxnLst/>
            <a:rect l="l" t="t" r="r" b="b"/>
            <a:pathLst>
              <a:path w="10662891" h="1026282">
                <a:moveTo>
                  <a:pt x="0" y="0"/>
                </a:moveTo>
                <a:lnTo>
                  <a:pt x="10662891" y="0"/>
                </a:lnTo>
                <a:lnTo>
                  <a:pt x="10662891" y="1026281"/>
                </a:lnTo>
                <a:lnTo>
                  <a:pt x="0" y="1026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79404" y="3173095"/>
            <a:ext cx="9522168" cy="5608774"/>
          </a:xfrm>
          <a:custGeom>
            <a:avLst/>
            <a:gdLst/>
            <a:ahLst/>
            <a:cxnLst/>
            <a:rect l="l" t="t" r="r" b="b"/>
            <a:pathLst>
              <a:path w="9522168" h="5608774">
                <a:moveTo>
                  <a:pt x="0" y="0"/>
                </a:moveTo>
                <a:lnTo>
                  <a:pt x="9522168" y="0"/>
                </a:lnTo>
                <a:lnTo>
                  <a:pt x="9522168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68978" y="2849245"/>
            <a:ext cx="5636889" cy="4560554"/>
          </a:xfrm>
          <a:custGeom>
            <a:avLst/>
            <a:gdLst/>
            <a:ahLst/>
            <a:cxnLst/>
            <a:rect l="l" t="t" r="r" b="b"/>
            <a:pathLst>
              <a:path w="5636889" h="4560554">
                <a:moveTo>
                  <a:pt x="0" y="0"/>
                </a:moveTo>
                <a:lnTo>
                  <a:pt x="5636889" y="0"/>
                </a:lnTo>
                <a:lnTo>
                  <a:pt x="5636889" y="4560554"/>
                </a:lnTo>
                <a:lnTo>
                  <a:pt x="0" y="4560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0776" y="1962150"/>
            <a:ext cx="77843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javax.swing.JComboBox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885F323D-8B26-AA84-A5B3-C2117CECC61E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1A518DA7-3087-7493-DE58-65229A339FBF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4937EA9-0BF1-05C1-B1BC-3DF3559190D8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FBA3F80-68E6-6414-D82F-CD0FCF36E278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99023" y="2849245"/>
            <a:ext cx="5086629" cy="6234948"/>
          </a:xfrm>
          <a:custGeom>
            <a:avLst/>
            <a:gdLst/>
            <a:ahLst/>
            <a:cxnLst/>
            <a:rect l="l" t="t" r="r" b="b"/>
            <a:pathLst>
              <a:path w="5086629" h="6234948">
                <a:moveTo>
                  <a:pt x="0" y="0"/>
                </a:moveTo>
                <a:lnTo>
                  <a:pt x="5086629" y="0"/>
                </a:lnTo>
                <a:lnTo>
                  <a:pt x="5086629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12310" y="2852997"/>
            <a:ext cx="5063380" cy="6231196"/>
          </a:xfrm>
          <a:custGeom>
            <a:avLst/>
            <a:gdLst/>
            <a:ahLst/>
            <a:cxnLst/>
            <a:rect l="l" t="t" r="r" b="b"/>
            <a:pathLst>
              <a:path w="5063380" h="6231196">
                <a:moveTo>
                  <a:pt x="0" y="0"/>
                </a:moveTo>
                <a:lnTo>
                  <a:pt x="5063380" y="0"/>
                </a:lnTo>
                <a:lnTo>
                  <a:pt x="5063380" y="6231196"/>
                </a:lnTo>
                <a:lnTo>
                  <a:pt x="0" y="6231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0776" y="3143848"/>
            <a:ext cx="4839253" cy="3999304"/>
          </a:xfrm>
          <a:custGeom>
            <a:avLst/>
            <a:gdLst/>
            <a:ahLst/>
            <a:cxnLst/>
            <a:rect l="l" t="t" r="r" b="b"/>
            <a:pathLst>
              <a:path w="4839253" h="3999304">
                <a:moveTo>
                  <a:pt x="0" y="0"/>
                </a:moveTo>
                <a:lnTo>
                  <a:pt x="4839252" y="0"/>
                </a:lnTo>
                <a:lnTo>
                  <a:pt x="4839252" y="3999304"/>
                </a:lnTo>
                <a:lnTo>
                  <a:pt x="0" y="39993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0776" y="1962150"/>
            <a:ext cx="77843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javax.swing.JComboBox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012EBDF5-1BD2-9756-EF3F-029A27EE1F48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34CB3ED-816E-82A8-EA1B-DC88BFEF8B5E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FE629677-4EE1-FD3A-7C21-D1C47686E3DA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96EE8EF2-BF18-F98D-2CCA-BB2EBED7485E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22949" y="4210737"/>
            <a:ext cx="10934900" cy="2983688"/>
          </a:xfrm>
          <a:custGeom>
            <a:avLst/>
            <a:gdLst/>
            <a:ahLst/>
            <a:cxnLst/>
            <a:rect l="l" t="t" r="r" b="b"/>
            <a:pathLst>
              <a:path w="10934900" h="2983688">
                <a:moveTo>
                  <a:pt x="0" y="0"/>
                </a:moveTo>
                <a:lnTo>
                  <a:pt x="10934901" y="0"/>
                </a:lnTo>
                <a:lnTo>
                  <a:pt x="10934901" y="2983688"/>
                </a:lnTo>
                <a:lnTo>
                  <a:pt x="0" y="2983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72236" y="7402581"/>
            <a:ext cx="11192760" cy="1855719"/>
          </a:xfrm>
          <a:custGeom>
            <a:avLst/>
            <a:gdLst/>
            <a:ahLst/>
            <a:cxnLst/>
            <a:rect l="l" t="t" r="r" b="b"/>
            <a:pathLst>
              <a:path w="11192760" h="1855719">
                <a:moveTo>
                  <a:pt x="0" y="0"/>
                </a:moveTo>
                <a:lnTo>
                  <a:pt x="11192760" y="0"/>
                </a:lnTo>
                <a:lnTo>
                  <a:pt x="11192760" y="1855719"/>
                </a:lnTo>
                <a:lnTo>
                  <a:pt x="0" y="1855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75255" y="2453323"/>
            <a:ext cx="5329293" cy="3949476"/>
          </a:xfrm>
          <a:custGeom>
            <a:avLst/>
            <a:gdLst/>
            <a:ahLst/>
            <a:cxnLst/>
            <a:rect l="l" t="t" r="r" b="b"/>
            <a:pathLst>
              <a:path w="5329293" h="3949476">
                <a:moveTo>
                  <a:pt x="0" y="0"/>
                </a:moveTo>
                <a:lnTo>
                  <a:pt x="5329293" y="0"/>
                </a:lnTo>
                <a:lnTo>
                  <a:pt x="5329293" y="3949475"/>
                </a:lnTo>
                <a:lnTo>
                  <a:pt x="0" y="3949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2949" y="1962150"/>
            <a:ext cx="674005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javax.swing.JTable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D1BF7E65-F053-35F4-C797-64D654CDC151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436A288E-D19F-DC3D-F216-BA1C27735E59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3B952DFF-06E1-949F-24B0-205810C73F58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5A6F7BA-80ED-F0DC-DFB7-202B9B79168F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794" y="2038350"/>
            <a:ext cx="162306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3B41C9"/>
                </a:solidFill>
                <a:latin typeface="Canva Sans Bold"/>
              </a:rPr>
              <a:t>Is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JScrollPane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 necessary when creating a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JTable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8372" y="3725545"/>
            <a:ext cx="14953549" cy="426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JScrollPane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is not strictly necessary when creating a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JTable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, but it is highly recommended in most cases. A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JTable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is often used to display tabular data, and if the data exceeds the visible area of the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JTable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, it becomes essential to use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JScrollPane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to provide scrollbars for easy navigation.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6CFDB32D-AA18-280B-DB32-4B4AF95EB887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5C3F0BA-D131-4F25-E582-FA799FB62127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B73BE443-252E-BBD3-8399-8D5747C559C7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00F25DD0-66F3-1523-15A7-124D3598B69B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0141" y="2925890"/>
            <a:ext cx="6933176" cy="1257402"/>
          </a:xfrm>
          <a:custGeom>
            <a:avLst/>
            <a:gdLst/>
            <a:ahLst/>
            <a:cxnLst/>
            <a:rect l="l" t="t" r="r" b="b"/>
            <a:pathLst>
              <a:path w="6933176" h="1257402">
                <a:moveTo>
                  <a:pt x="0" y="0"/>
                </a:moveTo>
                <a:lnTo>
                  <a:pt x="6933177" y="0"/>
                </a:lnTo>
                <a:lnTo>
                  <a:pt x="6933177" y="1257402"/>
                </a:lnTo>
                <a:lnTo>
                  <a:pt x="0" y="1257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1366" y="4015568"/>
            <a:ext cx="11208917" cy="3765382"/>
          </a:xfrm>
          <a:custGeom>
            <a:avLst/>
            <a:gdLst/>
            <a:ahLst/>
            <a:cxnLst/>
            <a:rect l="l" t="t" r="r" b="b"/>
            <a:pathLst>
              <a:path w="11208917" h="3765382">
                <a:moveTo>
                  <a:pt x="0" y="0"/>
                </a:moveTo>
                <a:lnTo>
                  <a:pt x="11208917" y="0"/>
                </a:lnTo>
                <a:lnTo>
                  <a:pt x="11208917" y="3765382"/>
                </a:lnTo>
                <a:lnTo>
                  <a:pt x="0" y="37653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87138" y="8104800"/>
            <a:ext cx="9471701" cy="1748361"/>
          </a:xfrm>
          <a:custGeom>
            <a:avLst/>
            <a:gdLst/>
            <a:ahLst/>
            <a:cxnLst/>
            <a:rect l="l" t="t" r="r" b="b"/>
            <a:pathLst>
              <a:path w="9471701" h="1748361">
                <a:moveTo>
                  <a:pt x="0" y="0"/>
                </a:moveTo>
                <a:lnTo>
                  <a:pt x="9471701" y="0"/>
                </a:lnTo>
                <a:lnTo>
                  <a:pt x="9471701" y="1748361"/>
                </a:lnTo>
                <a:lnTo>
                  <a:pt x="0" y="1748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39958" y="2849245"/>
            <a:ext cx="4970764" cy="4142303"/>
          </a:xfrm>
          <a:custGeom>
            <a:avLst/>
            <a:gdLst/>
            <a:ahLst/>
            <a:cxnLst/>
            <a:rect l="l" t="t" r="r" b="b"/>
            <a:pathLst>
              <a:path w="4970764" h="4142303">
                <a:moveTo>
                  <a:pt x="0" y="0"/>
                </a:moveTo>
                <a:lnTo>
                  <a:pt x="4970764" y="0"/>
                </a:lnTo>
                <a:lnTo>
                  <a:pt x="4970764" y="4142303"/>
                </a:lnTo>
                <a:lnTo>
                  <a:pt x="0" y="41423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1366" y="1962150"/>
            <a:ext cx="764643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javax.swing.JTextField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6C40B74-4EB2-52A1-513A-C0ED4F2759C6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F6E555E4-DBDB-7552-3CA6-66958D54AAB1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7D043DBF-5CCF-81CD-4F4C-EF068CEE2E26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B0D6335-A0B4-B8F9-432A-1BA619F39BAE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794" y="2038350"/>
            <a:ext cx="162306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3B41C9"/>
                </a:solidFill>
                <a:latin typeface="Canva Sans Bold"/>
              </a:rPr>
              <a:t>What is the difference between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setEditable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 and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setEnabled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051" y="4401820"/>
            <a:ext cx="14953549" cy="211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6"/>
              </a:lnSpc>
            </a:pP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setEditable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(false); lets you copy the content while being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uneditable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and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setEnabled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(false); doesn't let you either copy the content or make it editable.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668A6C4D-8F65-8DA4-AB00-5C40645D5314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0695EF-3D30-D45E-4589-CDC99E0F20F6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930B788-3534-1FF7-0BE2-FC684C66097E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6FB5F5E-739F-C0EE-9A92-2AFD0C9F893D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565093"/>
            <a:ext cx="10573168" cy="2710608"/>
          </a:xfrm>
          <a:custGeom>
            <a:avLst/>
            <a:gdLst/>
            <a:ahLst/>
            <a:cxnLst/>
            <a:rect l="l" t="t" r="r" b="b"/>
            <a:pathLst>
              <a:path w="10573168" h="2710608">
                <a:moveTo>
                  <a:pt x="0" y="0"/>
                </a:moveTo>
                <a:lnTo>
                  <a:pt x="10573168" y="0"/>
                </a:lnTo>
                <a:lnTo>
                  <a:pt x="10573168" y="2710608"/>
                </a:lnTo>
                <a:lnTo>
                  <a:pt x="0" y="2710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713818"/>
            <a:ext cx="11006942" cy="1488263"/>
          </a:xfrm>
          <a:custGeom>
            <a:avLst/>
            <a:gdLst/>
            <a:ahLst/>
            <a:cxnLst/>
            <a:rect l="l" t="t" r="r" b="b"/>
            <a:pathLst>
              <a:path w="11006942" h="1488263">
                <a:moveTo>
                  <a:pt x="0" y="0"/>
                </a:moveTo>
                <a:lnTo>
                  <a:pt x="11006942" y="0"/>
                </a:lnTo>
                <a:lnTo>
                  <a:pt x="11006942" y="1488262"/>
                </a:lnTo>
                <a:lnTo>
                  <a:pt x="0" y="148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49394" y="3214718"/>
            <a:ext cx="5278176" cy="4357564"/>
          </a:xfrm>
          <a:custGeom>
            <a:avLst/>
            <a:gdLst/>
            <a:ahLst/>
            <a:cxnLst/>
            <a:rect l="l" t="t" r="r" b="b"/>
            <a:pathLst>
              <a:path w="5278176" h="4357564">
                <a:moveTo>
                  <a:pt x="0" y="0"/>
                </a:moveTo>
                <a:lnTo>
                  <a:pt x="5278176" y="0"/>
                </a:lnTo>
                <a:lnTo>
                  <a:pt x="5278176" y="4357564"/>
                </a:lnTo>
                <a:lnTo>
                  <a:pt x="0" y="4357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116" y="1962150"/>
            <a:ext cx="933688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javax.swing.JPasswordField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D55470ED-B566-625B-D9E5-637F9AF5D2DD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F2C0E6B9-44C7-C849-C1B6-0ED8895C1AFC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0EDAE52D-D5E2-B329-86A2-8AEF9AF83C47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BD15BAD-2849-F823-490A-BEA3FE6D6135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AC90B-7E35-392B-B770-DA02AF2B4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6350" y="8335189"/>
            <a:ext cx="6705600" cy="17811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565093"/>
            <a:ext cx="10573168" cy="2710608"/>
          </a:xfrm>
          <a:custGeom>
            <a:avLst/>
            <a:gdLst/>
            <a:ahLst/>
            <a:cxnLst/>
            <a:rect l="l" t="t" r="r" b="b"/>
            <a:pathLst>
              <a:path w="10573168" h="2710608">
                <a:moveTo>
                  <a:pt x="0" y="0"/>
                </a:moveTo>
                <a:lnTo>
                  <a:pt x="10573168" y="0"/>
                </a:lnTo>
                <a:lnTo>
                  <a:pt x="10573168" y="2710608"/>
                </a:lnTo>
                <a:lnTo>
                  <a:pt x="0" y="2710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828151"/>
            <a:ext cx="11006942" cy="1488263"/>
          </a:xfrm>
          <a:custGeom>
            <a:avLst/>
            <a:gdLst/>
            <a:ahLst/>
            <a:cxnLst/>
            <a:rect l="l" t="t" r="r" b="b"/>
            <a:pathLst>
              <a:path w="11006942" h="1488263">
                <a:moveTo>
                  <a:pt x="0" y="0"/>
                </a:moveTo>
                <a:lnTo>
                  <a:pt x="11006942" y="0"/>
                </a:lnTo>
                <a:lnTo>
                  <a:pt x="11006942" y="1488262"/>
                </a:lnTo>
                <a:lnTo>
                  <a:pt x="0" y="148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49394" y="3214718"/>
            <a:ext cx="5278176" cy="4357564"/>
          </a:xfrm>
          <a:custGeom>
            <a:avLst/>
            <a:gdLst/>
            <a:ahLst/>
            <a:cxnLst/>
            <a:rect l="l" t="t" r="r" b="b"/>
            <a:pathLst>
              <a:path w="5278176" h="4357564">
                <a:moveTo>
                  <a:pt x="0" y="0"/>
                </a:moveTo>
                <a:lnTo>
                  <a:pt x="5278176" y="0"/>
                </a:lnTo>
                <a:lnTo>
                  <a:pt x="5278176" y="4357564"/>
                </a:lnTo>
                <a:lnTo>
                  <a:pt x="0" y="4357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5949" y="2125547"/>
            <a:ext cx="106524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B41C9"/>
                </a:solidFill>
                <a:latin typeface="Canva Sans Bold"/>
              </a:rPr>
              <a:t>javax.swing.JFormattedTextField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DE5AA67E-9BB5-2C10-B155-177570179C93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D89C3F6D-2C9E-62D6-7A36-6C7EA39C86E6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46506DF-9D57-6FE3-6C39-924820429F32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0AC5E6C-DC33-3917-91EE-88BFE78FE28B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5233" y="4497773"/>
            <a:ext cx="4149477" cy="4114800"/>
            <a:chOff x="0" y="0"/>
            <a:chExt cx="6888894" cy="68313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20090" y="3477891"/>
            <a:ext cx="2039763" cy="20397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832938" y="4497773"/>
            <a:ext cx="4149477" cy="4114800"/>
            <a:chOff x="0" y="0"/>
            <a:chExt cx="6888894" cy="68313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887795" y="3477891"/>
            <a:ext cx="2039763" cy="20397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00643" y="4497773"/>
            <a:ext cx="4149477" cy="4114800"/>
            <a:chOff x="0" y="0"/>
            <a:chExt cx="6888894" cy="68313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355500" y="3477891"/>
            <a:ext cx="2039763" cy="203976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56263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30265" y="4036229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059289" y="3675414"/>
            <a:ext cx="1696775" cy="1696775"/>
          </a:xfrm>
          <a:custGeom>
            <a:avLst/>
            <a:gdLst/>
            <a:ahLst/>
            <a:cxnLst/>
            <a:rect l="l" t="t" r="r" b="b"/>
            <a:pathLst>
              <a:path w="1696775" h="1696775">
                <a:moveTo>
                  <a:pt x="0" y="0"/>
                </a:moveTo>
                <a:lnTo>
                  <a:pt x="1696775" y="0"/>
                </a:lnTo>
                <a:lnTo>
                  <a:pt x="1696775" y="1696776"/>
                </a:lnTo>
                <a:lnTo>
                  <a:pt x="0" y="16967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961939" y="4497773"/>
            <a:ext cx="4149477" cy="4114800"/>
            <a:chOff x="0" y="0"/>
            <a:chExt cx="6888894" cy="68313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5016796" y="3477891"/>
            <a:ext cx="2039763" cy="203976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15521372" y="3819023"/>
            <a:ext cx="1264471" cy="1264471"/>
          </a:xfrm>
          <a:custGeom>
            <a:avLst/>
            <a:gdLst/>
            <a:ahLst/>
            <a:cxnLst/>
            <a:rect l="l" t="t" r="r" b="b"/>
            <a:pathLst>
              <a:path w="1264471" h="1264471">
                <a:moveTo>
                  <a:pt x="0" y="0"/>
                </a:moveTo>
                <a:lnTo>
                  <a:pt x="1264471" y="0"/>
                </a:lnTo>
                <a:lnTo>
                  <a:pt x="1264471" y="1264471"/>
                </a:lnTo>
                <a:lnTo>
                  <a:pt x="0" y="12644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01556" y="2207916"/>
            <a:ext cx="1308488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</a:rPr>
              <a:t>IMPORTANT POINTS TO REMEMBER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4210" y="7151756"/>
            <a:ext cx="3271523" cy="94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Java AWT Components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Java Swing Components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271915" y="7151756"/>
            <a:ext cx="3271523" cy="126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Adding data to a Table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Adding items to a Combo Box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03856" y="5850395"/>
            <a:ext cx="3271523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JAVA GUI COMPONENTS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AND LAYOUTS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39620" y="597612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JAVA LIBRARIES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71915" y="607963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BASIC PROCESSES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39620" y="7151756"/>
            <a:ext cx="3271523" cy="62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MySQL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Jasper Reporting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51891" y="5776099"/>
            <a:ext cx="375952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JAVA DATA STRUCTURES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00916" y="6837431"/>
            <a:ext cx="3271523" cy="126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Arrays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Vectors</a:t>
            </a:r>
          </a:p>
          <a:p>
            <a:pPr marL="388626" lvl="1" indent="-194313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HashMap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21BDEF16-53A6-7317-23F1-5F0A5B3E268E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3B911E2F-6637-093B-CEB8-FB7F272329E9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46" name="Freeform 4">
            <a:extLst>
              <a:ext uri="{FF2B5EF4-FFF2-40B4-BE49-F238E27FC236}">
                <a16:creationId xmlns:a16="http://schemas.microsoft.com/office/drawing/2014/main" id="{95E2953D-2270-1EF8-DA67-C9F31E6E3D12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E87C6153-9430-4147-9D88-36FA4162FC91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49394" y="3214718"/>
            <a:ext cx="5278176" cy="4357564"/>
          </a:xfrm>
          <a:custGeom>
            <a:avLst/>
            <a:gdLst/>
            <a:ahLst/>
            <a:cxnLst/>
            <a:rect l="l" t="t" r="r" b="b"/>
            <a:pathLst>
              <a:path w="5278176" h="4357564">
                <a:moveTo>
                  <a:pt x="0" y="0"/>
                </a:moveTo>
                <a:lnTo>
                  <a:pt x="5278176" y="0"/>
                </a:lnTo>
                <a:lnTo>
                  <a:pt x="5278176" y="4357564"/>
                </a:lnTo>
                <a:lnTo>
                  <a:pt x="0" y="4357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438" y="2922862"/>
            <a:ext cx="9338945" cy="5517116"/>
          </a:xfrm>
          <a:custGeom>
            <a:avLst/>
            <a:gdLst/>
            <a:ahLst/>
            <a:cxnLst/>
            <a:rect l="l" t="t" r="r" b="b"/>
            <a:pathLst>
              <a:path w="9338945" h="5517116">
                <a:moveTo>
                  <a:pt x="0" y="0"/>
                </a:moveTo>
                <a:lnTo>
                  <a:pt x="9338945" y="0"/>
                </a:lnTo>
                <a:lnTo>
                  <a:pt x="9338945" y="5517116"/>
                </a:lnTo>
                <a:lnTo>
                  <a:pt x="0" y="5517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0556" y="1847022"/>
            <a:ext cx="106524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javax.swing.JFormattedTextField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5E12D87D-1BCF-86B7-17C4-7A01008C22A5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0B39F-217E-510D-AB96-5C74B9701634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1BDE0143-B49F-9985-D799-C06C04AB5560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2E60F262-13AB-D7BF-DECA-BB334408443B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794" y="2038350"/>
            <a:ext cx="162306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3B41C9"/>
                </a:solidFill>
                <a:latin typeface="Canva Sans Bold"/>
              </a:rPr>
              <a:t>What is the difference between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jTextField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 ,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jPasswordField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 and </a:t>
            </a: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jFormattedTextField</a:t>
            </a:r>
            <a:r>
              <a:rPr lang="en-US" sz="5199" dirty="0">
                <a:solidFill>
                  <a:srgbClr val="3B41C9"/>
                </a:solidFill>
                <a:latin typeface="Canva Sans Bold"/>
              </a:rPr>
              <a:t>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051" y="4401820"/>
            <a:ext cx="14953549" cy="500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204" lvl="1" indent="-434602" algn="just">
              <a:lnSpc>
                <a:spcPts val="5636"/>
              </a:lnSpc>
              <a:buFont typeface="Arial"/>
              <a:buChar char="•"/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Use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JTextField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for general text input.</a:t>
            </a:r>
          </a:p>
          <a:p>
            <a:pPr marL="869204" lvl="1" indent="-434602" algn="just">
              <a:lnSpc>
                <a:spcPts val="5636"/>
              </a:lnSpc>
              <a:buFont typeface="Arial"/>
              <a:buChar char="•"/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Use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JPasswordField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for secure input like passwords.</a:t>
            </a:r>
          </a:p>
          <a:p>
            <a:pPr marL="869204" lvl="1" indent="-434602" algn="just">
              <a:lnSpc>
                <a:spcPts val="5636"/>
              </a:lnSpc>
              <a:buFont typeface="Arial"/>
              <a:buChar char="•"/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Use </a:t>
            </a:r>
            <a:r>
              <a:rPr lang="en-US" sz="4025" dirty="0" err="1">
                <a:solidFill>
                  <a:srgbClr val="3B41C9"/>
                </a:solidFill>
                <a:latin typeface="Montserrat"/>
              </a:rPr>
              <a:t>JFormattedTextField</a:t>
            </a:r>
            <a:r>
              <a:rPr lang="en-US" sz="4025" dirty="0">
                <a:solidFill>
                  <a:srgbClr val="3B41C9"/>
                </a:solidFill>
                <a:latin typeface="Montserrat"/>
              </a:rPr>
              <a:t> when you require input to adhere to a specific format, such as dates or other patterns, and you want to provide automatic formatting and validation for the input.</a:t>
            </a:r>
          </a:p>
          <a:p>
            <a:pPr algn="just">
              <a:lnSpc>
                <a:spcPts val="5636"/>
              </a:lnSpc>
            </a:pPr>
            <a:endParaRPr lang="en-US" sz="4025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E361B583-3321-28E4-1FE5-D650C953AE25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3BF5204-D747-E2E3-09AC-32C53A3FD0A5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E4D1E5E7-706E-27F5-F5CB-65FD108ED795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54BD156-FF80-E2FA-7892-1F0279028DF8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8365" y="4077142"/>
            <a:ext cx="11909912" cy="1847684"/>
          </a:xfrm>
          <a:custGeom>
            <a:avLst/>
            <a:gdLst/>
            <a:ahLst/>
            <a:cxnLst/>
            <a:rect l="l" t="t" r="r" b="b"/>
            <a:pathLst>
              <a:path w="11909912" h="1847684">
                <a:moveTo>
                  <a:pt x="0" y="0"/>
                </a:moveTo>
                <a:lnTo>
                  <a:pt x="11909911" y="0"/>
                </a:lnTo>
                <a:lnTo>
                  <a:pt x="11909911" y="1847684"/>
                </a:lnTo>
                <a:lnTo>
                  <a:pt x="0" y="1847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59869" y="5685457"/>
            <a:ext cx="10206916" cy="3745280"/>
          </a:xfrm>
          <a:custGeom>
            <a:avLst/>
            <a:gdLst/>
            <a:ahLst/>
            <a:cxnLst/>
            <a:rect l="l" t="t" r="r" b="b"/>
            <a:pathLst>
              <a:path w="10206916" h="3745280">
                <a:moveTo>
                  <a:pt x="0" y="0"/>
                </a:moveTo>
                <a:lnTo>
                  <a:pt x="10206916" y="0"/>
                </a:lnTo>
                <a:lnTo>
                  <a:pt x="10206916" y="3745279"/>
                </a:lnTo>
                <a:lnTo>
                  <a:pt x="0" y="37452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48363" y="2691743"/>
            <a:ext cx="7964873" cy="796487"/>
          </a:xfrm>
          <a:custGeom>
            <a:avLst/>
            <a:gdLst/>
            <a:ahLst/>
            <a:cxnLst/>
            <a:rect l="l" t="t" r="r" b="b"/>
            <a:pathLst>
              <a:path w="9245556" h="1106862">
                <a:moveTo>
                  <a:pt x="0" y="0"/>
                </a:moveTo>
                <a:lnTo>
                  <a:pt x="9245556" y="0"/>
                </a:lnTo>
                <a:lnTo>
                  <a:pt x="9245556" y="1106862"/>
                </a:lnTo>
                <a:lnTo>
                  <a:pt x="0" y="1106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58276" y="2275711"/>
            <a:ext cx="4507908" cy="4339163"/>
          </a:xfrm>
          <a:custGeom>
            <a:avLst/>
            <a:gdLst/>
            <a:ahLst/>
            <a:cxnLst/>
            <a:rect l="l" t="t" r="r" b="b"/>
            <a:pathLst>
              <a:path w="4507908" h="4339163">
                <a:moveTo>
                  <a:pt x="0" y="0"/>
                </a:moveTo>
                <a:lnTo>
                  <a:pt x="4507909" y="0"/>
                </a:lnTo>
                <a:lnTo>
                  <a:pt x="4507909" y="4339162"/>
                </a:lnTo>
                <a:lnTo>
                  <a:pt x="0" y="4339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8364" y="1637472"/>
            <a:ext cx="6315893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javax.swing.JList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1C3CE37D-7B31-FBB2-881B-07768F9C8B5E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85A4B1BF-282B-574B-EE40-DA67749CBBA1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DC839A58-9F5A-6EF5-B1AC-89EE0D793639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E5048A7-3EA8-33EA-B616-8DD78B69DD22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18430" y="2091899"/>
            <a:ext cx="5215882" cy="4192204"/>
          </a:xfrm>
          <a:custGeom>
            <a:avLst/>
            <a:gdLst/>
            <a:ahLst/>
            <a:cxnLst/>
            <a:rect l="l" t="t" r="r" b="b"/>
            <a:pathLst>
              <a:path w="5215882" h="4192204">
                <a:moveTo>
                  <a:pt x="0" y="0"/>
                </a:moveTo>
                <a:lnTo>
                  <a:pt x="5215882" y="0"/>
                </a:lnTo>
                <a:lnTo>
                  <a:pt x="5215882" y="4192204"/>
                </a:lnTo>
                <a:lnTo>
                  <a:pt x="0" y="4192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8046" y="2589744"/>
            <a:ext cx="9648270" cy="6410376"/>
          </a:xfrm>
          <a:custGeom>
            <a:avLst/>
            <a:gdLst/>
            <a:ahLst/>
            <a:cxnLst/>
            <a:rect l="l" t="t" r="r" b="b"/>
            <a:pathLst>
              <a:path w="9648270" h="6410376">
                <a:moveTo>
                  <a:pt x="0" y="0"/>
                </a:moveTo>
                <a:lnTo>
                  <a:pt x="9648270" y="0"/>
                </a:lnTo>
                <a:lnTo>
                  <a:pt x="9648270" y="6410377"/>
                </a:lnTo>
                <a:lnTo>
                  <a:pt x="0" y="6410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60482" y="7192659"/>
            <a:ext cx="7529716" cy="2763628"/>
          </a:xfrm>
          <a:custGeom>
            <a:avLst/>
            <a:gdLst/>
            <a:ahLst/>
            <a:cxnLst/>
            <a:rect l="l" t="t" r="r" b="b"/>
            <a:pathLst>
              <a:path w="7529716" h="2763628">
                <a:moveTo>
                  <a:pt x="0" y="0"/>
                </a:moveTo>
                <a:lnTo>
                  <a:pt x="7529716" y="0"/>
                </a:lnTo>
                <a:lnTo>
                  <a:pt x="7529716" y="2763628"/>
                </a:lnTo>
                <a:lnTo>
                  <a:pt x="0" y="2763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2527" y="1636609"/>
            <a:ext cx="8339614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javax.swing.JRadioButton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319F646D-D52E-9B0D-FA1B-781B05FDD542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D495FE2E-6565-4C94-4AF1-D65EB912F11E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E9CC681-7284-9918-BF16-5FD6EEF57607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3081B47-212D-ED36-1F08-665AE8214233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2527" y="3620789"/>
            <a:ext cx="11307542" cy="3045423"/>
          </a:xfrm>
          <a:custGeom>
            <a:avLst/>
            <a:gdLst/>
            <a:ahLst/>
            <a:cxnLst/>
            <a:rect l="l" t="t" r="r" b="b"/>
            <a:pathLst>
              <a:path w="11307542" h="3045423">
                <a:moveTo>
                  <a:pt x="0" y="0"/>
                </a:moveTo>
                <a:lnTo>
                  <a:pt x="11307542" y="0"/>
                </a:lnTo>
                <a:lnTo>
                  <a:pt x="11307542" y="3045422"/>
                </a:lnTo>
                <a:lnTo>
                  <a:pt x="0" y="3045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02311" y="6875761"/>
            <a:ext cx="5485689" cy="3193723"/>
          </a:xfrm>
          <a:custGeom>
            <a:avLst/>
            <a:gdLst/>
            <a:ahLst/>
            <a:cxnLst/>
            <a:rect l="l" t="t" r="r" b="b"/>
            <a:pathLst>
              <a:path w="5485689" h="3193723">
                <a:moveTo>
                  <a:pt x="0" y="0"/>
                </a:moveTo>
                <a:lnTo>
                  <a:pt x="5485689" y="0"/>
                </a:lnTo>
                <a:lnTo>
                  <a:pt x="5485689" y="3193723"/>
                </a:lnTo>
                <a:lnTo>
                  <a:pt x="0" y="3193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14615" y="7056424"/>
            <a:ext cx="9953848" cy="2374312"/>
          </a:xfrm>
          <a:custGeom>
            <a:avLst/>
            <a:gdLst/>
            <a:ahLst/>
            <a:cxnLst/>
            <a:rect l="l" t="t" r="r" b="b"/>
            <a:pathLst>
              <a:path w="9953848" h="2374312">
                <a:moveTo>
                  <a:pt x="0" y="0"/>
                </a:moveTo>
                <a:lnTo>
                  <a:pt x="9953848" y="0"/>
                </a:lnTo>
                <a:lnTo>
                  <a:pt x="9953848" y="2374312"/>
                </a:lnTo>
                <a:lnTo>
                  <a:pt x="0" y="2374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93428" y="2994084"/>
            <a:ext cx="4063823" cy="3348413"/>
          </a:xfrm>
          <a:custGeom>
            <a:avLst/>
            <a:gdLst/>
            <a:ahLst/>
            <a:cxnLst/>
            <a:rect l="l" t="t" r="r" b="b"/>
            <a:pathLst>
              <a:path w="4063823" h="3348413">
                <a:moveTo>
                  <a:pt x="0" y="0"/>
                </a:moveTo>
                <a:lnTo>
                  <a:pt x="4063823" y="0"/>
                </a:lnTo>
                <a:lnTo>
                  <a:pt x="4063823" y="3348413"/>
                </a:lnTo>
                <a:lnTo>
                  <a:pt x="0" y="33484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0847" y="1600727"/>
            <a:ext cx="744315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javax.swing.JCheckBox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91FB3B9-C3B2-81B0-D638-3ECD89D9B953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B7DD5B9C-3262-FE4D-5AA4-612EBAB388BD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F2834976-AA44-97F8-EF55-BBD8849F015E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C9590514-4450-B7CC-37FC-49612E736631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76745" y="2709258"/>
            <a:ext cx="7011255" cy="4592372"/>
          </a:xfrm>
          <a:custGeom>
            <a:avLst/>
            <a:gdLst/>
            <a:ahLst/>
            <a:cxnLst/>
            <a:rect l="l" t="t" r="r" b="b"/>
            <a:pathLst>
              <a:path w="7011255" h="4592372">
                <a:moveTo>
                  <a:pt x="0" y="0"/>
                </a:moveTo>
                <a:lnTo>
                  <a:pt x="7011255" y="0"/>
                </a:lnTo>
                <a:lnTo>
                  <a:pt x="7011255" y="4592371"/>
                </a:lnTo>
                <a:lnTo>
                  <a:pt x="0" y="4592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55418" y="3291907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 dirty="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256620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632690" y="8852497"/>
            <a:ext cx="3271523" cy="811605"/>
            <a:chOff x="0" y="0"/>
            <a:chExt cx="5431329" cy="13474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387138" y="904148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END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7400" y="4891144"/>
            <a:ext cx="8953191" cy="361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Social Profiles</a:t>
            </a:r>
          </a:p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Follow Ngator on social networks</a:t>
            </a:r>
          </a:p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Facebook : https://www.facebook.com/learnwithngator</a:t>
            </a:r>
          </a:p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Instagram :https://www.instagram.com/mahimapasindu/</a:t>
            </a:r>
          </a:p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GitHub : https://github.com/drgnhunter</a:t>
            </a:r>
          </a:p>
          <a:p>
            <a:pPr>
              <a:lnSpc>
                <a:spcPts val="4199"/>
              </a:lnSpc>
            </a:pPr>
            <a:r>
              <a:rPr lang="en-US" sz="2399" dirty="0">
                <a:solidFill>
                  <a:srgbClr val="3B41C9"/>
                </a:solidFill>
                <a:latin typeface="Montserrat"/>
              </a:rPr>
              <a:t>LinkedIn : https://www.linkedin.com/in/pasindu-mahima-3a0031187/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200FCB73-CA37-40BD-8A51-F6509423867A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5790B93F-F8BC-0736-37C3-C7215A71D5F0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26AF2E84-2E63-0A43-C3EC-F8A6F214313A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A0C993A-6071-37E9-F2B2-6F103CB18CC5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4763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33185" y="2799522"/>
            <a:ext cx="4638059" cy="783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1.JFrame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2.JPanel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3.JLabel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4.JButton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5.JComboBox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6.JTable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7.JTextField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8.JPasswordField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9.JTextArea</a:t>
            </a:r>
          </a:p>
          <a:p>
            <a:pPr algn="just">
              <a:lnSpc>
                <a:spcPts val="5636"/>
              </a:lnSpc>
            </a:pPr>
            <a:endParaRPr lang="en-US" sz="4025" dirty="0">
              <a:solidFill>
                <a:srgbClr val="3B41C9"/>
              </a:solidFill>
              <a:latin typeface="Montserrat"/>
            </a:endParaRPr>
          </a:p>
          <a:p>
            <a:pPr algn="just">
              <a:lnSpc>
                <a:spcPts val="5636"/>
              </a:lnSpc>
            </a:pPr>
            <a:endParaRPr lang="en-US" sz="4025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93872" y="1789872"/>
            <a:ext cx="1062025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JAVAX.SWING COMPONENTS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91902" y="2820652"/>
            <a:ext cx="5422225" cy="283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10.JFormattedField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11.JList</a:t>
            </a:r>
          </a:p>
          <a:p>
            <a:pPr algn="just">
              <a:lnSpc>
                <a:spcPts val="5636"/>
              </a:lnSpc>
            </a:pPr>
            <a:r>
              <a:rPr lang="en-US" sz="4025" dirty="0">
                <a:solidFill>
                  <a:srgbClr val="3B41C9"/>
                </a:solidFill>
                <a:latin typeface="Montserrat"/>
              </a:rPr>
              <a:t>12.JTabbedPane</a:t>
            </a:r>
          </a:p>
          <a:p>
            <a:pPr algn="just">
              <a:lnSpc>
                <a:spcPts val="5636"/>
              </a:lnSpc>
            </a:pPr>
            <a:endParaRPr lang="en-US" sz="4025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A49989CA-BD8A-0B8B-73FB-1CD99F3C0663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FA5733B-C307-70C8-196F-142406A08D74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5BBC050D-6559-8EC9-E15B-F926290E0CDC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0081173C-F22E-94BD-E9A3-C6AC9DCB1E67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2527" y="3217325"/>
            <a:ext cx="7201267" cy="5807473"/>
          </a:xfrm>
          <a:custGeom>
            <a:avLst/>
            <a:gdLst/>
            <a:ahLst/>
            <a:cxnLst/>
            <a:rect l="l" t="t" r="r" b="b"/>
            <a:pathLst>
              <a:path w="7201267" h="5807473">
                <a:moveTo>
                  <a:pt x="0" y="0"/>
                </a:moveTo>
                <a:lnTo>
                  <a:pt x="7201267" y="0"/>
                </a:lnTo>
                <a:lnTo>
                  <a:pt x="7201267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08510" y="3655924"/>
            <a:ext cx="7976671" cy="4562197"/>
          </a:xfrm>
          <a:custGeom>
            <a:avLst/>
            <a:gdLst/>
            <a:ahLst/>
            <a:cxnLst/>
            <a:rect l="l" t="t" r="r" b="b"/>
            <a:pathLst>
              <a:path w="7976671" h="4562197">
                <a:moveTo>
                  <a:pt x="0" y="0"/>
                </a:moveTo>
                <a:lnTo>
                  <a:pt x="7976671" y="0"/>
                </a:lnTo>
                <a:lnTo>
                  <a:pt x="7976671" y="4562196"/>
                </a:lnTo>
                <a:lnTo>
                  <a:pt x="0" y="45621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5870" y="1962150"/>
            <a:ext cx="67147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javax.swing.JFrame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60097" y="1962150"/>
            <a:ext cx="80357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3B41C9"/>
                </a:solidFill>
                <a:latin typeface="Canva Sans Bold"/>
              </a:rPr>
              <a:t>Component Initialization</a:t>
            </a: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7C21154-9BB8-0620-94C6-F4215C724C54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4FAB757B-F55A-35AB-F25C-53D69A54B3CE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557BA10F-FC96-0C4E-03CC-95CD39DD005D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40E8BB5-33D8-5808-6D37-C207122FE119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25143" y="3288215"/>
            <a:ext cx="9262857" cy="4505769"/>
          </a:xfrm>
          <a:custGeom>
            <a:avLst/>
            <a:gdLst/>
            <a:ahLst/>
            <a:cxnLst/>
            <a:rect l="l" t="t" r="r" b="b"/>
            <a:pathLst>
              <a:path w="9262857" h="4505769">
                <a:moveTo>
                  <a:pt x="0" y="0"/>
                </a:moveTo>
                <a:lnTo>
                  <a:pt x="9262857" y="0"/>
                </a:lnTo>
                <a:lnTo>
                  <a:pt x="9262857" y="4505769"/>
                </a:lnTo>
                <a:lnTo>
                  <a:pt x="0" y="4505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7494" y="3359852"/>
            <a:ext cx="8393869" cy="4362494"/>
          </a:xfrm>
          <a:custGeom>
            <a:avLst/>
            <a:gdLst/>
            <a:ahLst/>
            <a:cxnLst/>
            <a:rect l="l" t="t" r="r" b="b"/>
            <a:pathLst>
              <a:path w="8393869" h="4362494">
                <a:moveTo>
                  <a:pt x="0" y="0"/>
                </a:moveTo>
                <a:lnTo>
                  <a:pt x="8393869" y="0"/>
                </a:lnTo>
                <a:lnTo>
                  <a:pt x="8393869" y="4362494"/>
                </a:lnTo>
                <a:lnTo>
                  <a:pt x="0" y="4362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5869" y="1962150"/>
            <a:ext cx="71292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javax.swing.JFrame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610CC1FA-759C-9B85-CB03-AC43E272A191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8D8FA35-1105-B035-FB8D-D892C43ADFBB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02AC426E-06E3-2202-330C-C7F18C08661E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B213270-570C-913D-F2B5-29B8B3AACF6C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92799" y="2947657"/>
            <a:ext cx="5275750" cy="6279469"/>
          </a:xfrm>
          <a:custGeom>
            <a:avLst/>
            <a:gdLst/>
            <a:ahLst/>
            <a:cxnLst/>
            <a:rect l="l" t="t" r="r" b="b"/>
            <a:pathLst>
              <a:path w="5275750" h="6279469">
                <a:moveTo>
                  <a:pt x="0" y="0"/>
                </a:moveTo>
                <a:lnTo>
                  <a:pt x="5275750" y="0"/>
                </a:lnTo>
                <a:lnTo>
                  <a:pt x="5275750" y="6279469"/>
                </a:lnTo>
                <a:lnTo>
                  <a:pt x="0" y="62794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5870" y="1962150"/>
            <a:ext cx="72481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javax.swing.JFrame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E8A59049-F490-5B6F-1614-E7C428040A80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12E41EEC-F862-99D0-6EC8-E669CB3347FB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A9D6A656-FD65-6F01-9AD0-85416BC852E1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9F3D49C9-1FF2-28AF-E188-CE4312F86CEE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2659" y="2947260"/>
            <a:ext cx="5920747" cy="5941023"/>
          </a:xfrm>
          <a:custGeom>
            <a:avLst/>
            <a:gdLst/>
            <a:ahLst/>
            <a:cxnLst/>
            <a:rect l="l" t="t" r="r" b="b"/>
            <a:pathLst>
              <a:path w="5920747" h="5941023">
                <a:moveTo>
                  <a:pt x="0" y="0"/>
                </a:moveTo>
                <a:lnTo>
                  <a:pt x="5920747" y="0"/>
                </a:lnTo>
                <a:lnTo>
                  <a:pt x="5920747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8046" y="3390259"/>
            <a:ext cx="8068994" cy="5594159"/>
          </a:xfrm>
          <a:custGeom>
            <a:avLst/>
            <a:gdLst/>
            <a:ahLst/>
            <a:cxnLst/>
            <a:rect l="l" t="t" r="r" b="b"/>
            <a:pathLst>
              <a:path w="8068994" h="5594159">
                <a:moveTo>
                  <a:pt x="0" y="0"/>
                </a:moveTo>
                <a:lnTo>
                  <a:pt x="8068994" y="0"/>
                </a:lnTo>
                <a:lnTo>
                  <a:pt x="8068994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07630" y="1962150"/>
            <a:ext cx="660297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javax.swing.JPanel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27474" y="4209126"/>
            <a:ext cx="10927970" cy="4088047"/>
          </a:xfrm>
          <a:custGeom>
            <a:avLst/>
            <a:gdLst/>
            <a:ahLst/>
            <a:cxnLst/>
            <a:rect l="l" t="t" r="r" b="b"/>
            <a:pathLst>
              <a:path w="10927970" h="4088047">
                <a:moveTo>
                  <a:pt x="0" y="0"/>
                </a:moveTo>
                <a:lnTo>
                  <a:pt x="10927970" y="0"/>
                </a:lnTo>
                <a:lnTo>
                  <a:pt x="10927970" y="4088047"/>
                </a:lnTo>
                <a:lnTo>
                  <a:pt x="0" y="4088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61659" y="2849245"/>
            <a:ext cx="4527361" cy="3765148"/>
          </a:xfrm>
          <a:custGeom>
            <a:avLst/>
            <a:gdLst/>
            <a:ahLst/>
            <a:cxnLst/>
            <a:rect l="l" t="t" r="r" b="b"/>
            <a:pathLst>
              <a:path w="4527361" h="3765148">
                <a:moveTo>
                  <a:pt x="0" y="0"/>
                </a:moveTo>
                <a:lnTo>
                  <a:pt x="4527361" y="0"/>
                </a:lnTo>
                <a:lnTo>
                  <a:pt x="4527361" y="3765148"/>
                </a:lnTo>
                <a:lnTo>
                  <a:pt x="0" y="37651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61903" y="2906395"/>
            <a:ext cx="5201424" cy="1093181"/>
          </a:xfrm>
          <a:custGeom>
            <a:avLst/>
            <a:gdLst/>
            <a:ahLst/>
            <a:cxnLst/>
            <a:rect l="l" t="t" r="r" b="b"/>
            <a:pathLst>
              <a:path w="5201424" h="1093181">
                <a:moveTo>
                  <a:pt x="0" y="0"/>
                </a:moveTo>
                <a:lnTo>
                  <a:pt x="5201424" y="0"/>
                </a:lnTo>
                <a:lnTo>
                  <a:pt x="5201424" y="1093181"/>
                </a:lnTo>
                <a:lnTo>
                  <a:pt x="0" y="10931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027474" y="8456919"/>
            <a:ext cx="7572234" cy="1602762"/>
          </a:xfrm>
          <a:custGeom>
            <a:avLst/>
            <a:gdLst/>
            <a:ahLst/>
            <a:cxnLst/>
            <a:rect l="l" t="t" r="r" b="b"/>
            <a:pathLst>
              <a:path w="7572234" h="1602762">
                <a:moveTo>
                  <a:pt x="0" y="0"/>
                </a:moveTo>
                <a:lnTo>
                  <a:pt x="7572234" y="0"/>
                </a:lnTo>
                <a:lnTo>
                  <a:pt x="7572234" y="1602762"/>
                </a:lnTo>
                <a:lnTo>
                  <a:pt x="0" y="16027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7474" y="1962150"/>
            <a:ext cx="681172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javax.swing.JLabel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999B225C-039E-F027-AE8C-9135477EBA03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12F1C98-7F46-D889-A5FF-588468C1BF46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E059B08E-DC42-4739-9C19-10EA68E26423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A9372C1A-1497-7112-FBB7-D0AF2C4B6BFD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72236" y="3175268"/>
            <a:ext cx="5296970" cy="6255469"/>
          </a:xfrm>
          <a:custGeom>
            <a:avLst/>
            <a:gdLst/>
            <a:ahLst/>
            <a:cxnLst/>
            <a:rect l="l" t="t" r="r" b="b"/>
            <a:pathLst>
              <a:path w="5296970" h="6255469">
                <a:moveTo>
                  <a:pt x="0" y="0"/>
                </a:moveTo>
                <a:lnTo>
                  <a:pt x="5296969" y="0"/>
                </a:lnTo>
                <a:lnTo>
                  <a:pt x="5296969" y="6255468"/>
                </a:lnTo>
                <a:lnTo>
                  <a:pt x="0" y="62554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31659" y="3028982"/>
            <a:ext cx="5265054" cy="6229318"/>
          </a:xfrm>
          <a:custGeom>
            <a:avLst/>
            <a:gdLst/>
            <a:ahLst/>
            <a:cxnLst/>
            <a:rect l="l" t="t" r="r" b="b"/>
            <a:pathLst>
              <a:path w="5265054" h="6229318">
                <a:moveTo>
                  <a:pt x="0" y="0"/>
                </a:moveTo>
                <a:lnTo>
                  <a:pt x="5265053" y="0"/>
                </a:lnTo>
                <a:lnTo>
                  <a:pt x="5265053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287370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Pasindu Mahima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27473" y="1962150"/>
            <a:ext cx="680418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B41C9"/>
                </a:solidFill>
                <a:latin typeface="Canva Sans Bold"/>
              </a:rPr>
              <a:t>javax.swing.JLabel</a:t>
            </a:r>
            <a:endParaRPr lang="en-US" sz="5199" dirty="0">
              <a:solidFill>
                <a:srgbClr val="3B41C9"/>
              </a:solidFill>
              <a:latin typeface="Canva Sans Bold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151F9BF5-74BD-651E-419F-82AFAD2D4943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2FCD0A5-2D09-CBD2-CA60-DF3C5360433D}"/>
              </a:ext>
            </a:extLst>
          </p:cNvPr>
          <p:cNvSpPr txBox="1"/>
          <p:nvPr/>
        </p:nvSpPr>
        <p:spPr>
          <a:xfrm>
            <a:off x="14987422" y="91875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9978445F-1BC9-8104-CDF4-43223097F678}"/>
              </a:ext>
            </a:extLst>
          </p:cNvPr>
          <p:cNvSpPr/>
          <p:nvPr/>
        </p:nvSpPr>
        <p:spPr>
          <a:xfrm>
            <a:off x="16941099" y="83524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0EB9E996-C0D2-195A-BF46-4FBA6DDC5BF8}"/>
              </a:ext>
            </a:extLst>
          </p:cNvPr>
          <p:cNvSpPr/>
          <p:nvPr/>
        </p:nvSpPr>
        <p:spPr>
          <a:xfrm>
            <a:off x="17075869" y="91875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578</Words>
  <Application>Microsoft Office PowerPoint</Application>
  <PresentationFormat>Custom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Montserrat</vt:lpstr>
      <vt:lpstr>Montserrat Classic Bold</vt:lpstr>
      <vt:lpstr>Archive Bold</vt:lpstr>
      <vt:lpstr>Canva Sans</vt:lpstr>
      <vt:lpstr>Archive</vt:lpstr>
      <vt:lpstr>Arial</vt:lpstr>
      <vt:lpstr>Canva Sans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Coding School</dc:title>
  <cp:lastModifiedBy>Hunter Dragon</cp:lastModifiedBy>
  <cp:revision>8</cp:revision>
  <dcterms:created xsi:type="dcterms:W3CDTF">2006-08-16T00:00:00Z</dcterms:created>
  <dcterms:modified xsi:type="dcterms:W3CDTF">2023-08-06T19:09:34Z</dcterms:modified>
  <dc:identifier>DAFqvvSIQjo</dc:identifier>
</cp:coreProperties>
</file>